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7AC"/>
    <a:srgbClr val="006C6F"/>
    <a:srgbClr val="009C84"/>
    <a:srgbClr val="C85B35"/>
    <a:srgbClr val="960E53"/>
    <a:srgbClr val="005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35"/>
  </p:normalViewPr>
  <p:slideViewPr>
    <p:cSldViewPr snapToGrid="0" snapToObjects="1">
      <p:cViewPr varScale="1">
        <p:scale>
          <a:sx n="87" d="100"/>
          <a:sy n="87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47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610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27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45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564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07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55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40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39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35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50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8CC7-59FD-8349-8330-3CDC524F45E3}" type="datetimeFigureOut">
              <a:rPr lang="es-MX" smtClean="0"/>
              <a:t>29/09/2022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093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B8D417AA-182D-9348-A8D7-D5349659AEBF}"/>
              </a:ext>
            </a:extLst>
          </p:cNvPr>
          <p:cNvSpPr txBox="1"/>
          <p:nvPr/>
        </p:nvSpPr>
        <p:spPr>
          <a:xfrm>
            <a:off x="2054618" y="2747519"/>
            <a:ext cx="50347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b="1" dirty="0">
                <a:solidFill>
                  <a:srgbClr val="005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 PROYECTO</a:t>
            </a:r>
          </a:p>
          <a:p>
            <a:pPr algn="ctr"/>
            <a:r>
              <a:rPr lang="es-MX" sz="4400" b="1" dirty="0">
                <a:solidFill>
                  <a:srgbClr val="005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POA 2023</a:t>
            </a:r>
          </a:p>
        </p:txBody>
      </p:sp>
    </p:spTree>
    <p:extLst>
      <p:ext uri="{BB962C8B-B14F-4D97-AF65-F5344CB8AC3E}">
        <p14:creationId xmlns:p14="http://schemas.microsoft.com/office/powerpoint/2010/main" val="55392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C5A29D99-53BA-624D-B116-E0A79276F7CA}"/>
              </a:ext>
            </a:extLst>
          </p:cNvPr>
          <p:cNvSpPr txBox="1"/>
          <p:nvPr/>
        </p:nvSpPr>
        <p:spPr>
          <a:xfrm>
            <a:off x="5369169" y="82062"/>
            <a:ext cx="184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POA 2023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859DAE4-AC40-3AA3-8795-925B7A3F4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62" y="2209800"/>
            <a:ext cx="7991475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9616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2C406C88-2F57-C233-6B7A-067E98796471}"/>
              </a:ext>
            </a:extLst>
          </p:cNvPr>
          <p:cNvSpPr txBox="1"/>
          <p:nvPr/>
        </p:nvSpPr>
        <p:spPr>
          <a:xfrm>
            <a:off x="5369169" y="82062"/>
            <a:ext cx="184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POA 2023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4C43743-4AC5-72B5-4FBC-16C5824D7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62" y="1357312"/>
            <a:ext cx="7991475" cy="41433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1180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26D0760-ABC2-4F83-BE01-0B7F353C338B}"/>
              </a:ext>
            </a:extLst>
          </p:cNvPr>
          <p:cNvSpPr txBox="1"/>
          <p:nvPr/>
        </p:nvSpPr>
        <p:spPr>
          <a:xfrm>
            <a:off x="5369169" y="82062"/>
            <a:ext cx="184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POA 2023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98B5E17-458F-2A33-11C0-697445B8D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19" y="2257424"/>
            <a:ext cx="8248761" cy="300569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25881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10</Words>
  <Application>Microsoft Office PowerPoint</Application>
  <PresentationFormat>Presentación en pantalla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Joel Gil</dc:creator>
  <cp:lastModifiedBy>Usuario</cp:lastModifiedBy>
  <cp:revision>13</cp:revision>
  <dcterms:created xsi:type="dcterms:W3CDTF">2022-01-31T20:03:20Z</dcterms:created>
  <dcterms:modified xsi:type="dcterms:W3CDTF">2022-09-29T20:17:33Z</dcterms:modified>
</cp:coreProperties>
</file>